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45" autoAdjust="0"/>
    <p:restoredTop sz="94660"/>
  </p:normalViewPr>
  <p:slideViewPr>
    <p:cSldViewPr snapToGrid="0">
      <p:cViewPr>
        <p:scale>
          <a:sx n="90" d="100"/>
          <a:sy n="90" d="100"/>
        </p:scale>
        <p:origin x="33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Hygroscopic Torsional</a:t>
            </a:r>
            <a:r>
              <a:rPr lang="en-US" baseline="0"/>
              <a:t> Actuation</a:t>
            </a:r>
            <a:endParaRPr lang="en-US"/>
          </a:p>
        </c:rich>
      </c:tx>
      <c:layout>
        <c:manualLayout>
          <c:xMode val="edge"/>
          <c:yMode val="edge"/>
          <c:x val="0.29346106546420236"/>
          <c:y val="8.787495297462295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981714785651793"/>
          <c:y val="0.20875000000000005"/>
          <c:w val="0.81862729658792655"/>
          <c:h val="0.62271617089530473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Angle (deg)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Sheet1!$A$2:$A$6</c:f>
              <c:numCache>
                <c:formatCode>General</c:formatCode>
                <c:ptCount val="5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42</c:v>
                </c:pt>
                <c:pt idx="2">
                  <c:v>94</c:v>
                </c:pt>
                <c:pt idx="3">
                  <c:v>139</c:v>
                </c:pt>
                <c:pt idx="4">
                  <c:v>198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EB4B-4D33-B24E-B6506EB475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93357616"/>
        <c:axId val="1789090864"/>
      </c:scatterChart>
      <c:valAx>
        <c:axId val="17933576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(hours)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9090864"/>
        <c:crosses val="autoZero"/>
        <c:crossBetween val="midCat"/>
      </c:valAx>
      <c:valAx>
        <c:axId val="1789090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Angular Displacement</a:t>
                </a:r>
                <a:r>
                  <a:rPr lang="en-US" baseline="0"/>
                  <a:t> (°)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335761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B81ED-5836-42D9-AF25-939E0BC219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A355C-6262-4C56-A465-459C350690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8D9F7-BD91-4DA8-9EEE-EE747D387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A6B03-9DCA-4A95-BB58-7E3051D42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61D75-CBAE-4645-B70C-95AED26BB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78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7CF6D-E120-40C7-8BC7-35AFE045E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C0963D-4BFF-47B2-8051-F94875DEDF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C1BA6-0482-4B55-AB42-73E9B7020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DB921-7604-444A-9429-386E11789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DF24F-B581-4A16-936E-CB7376211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696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E8CBCC-B70A-407A-A5EF-605FFF5382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657EA5-7A93-4285-B76E-1BE02CE80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43B3E-2E2B-4C30-BF49-5554E2EED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E2C2-D5BF-4101-A7A3-D86C06F83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B1C75-2233-428A-915E-EBB01AB7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945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8F594-E0A4-42A0-B016-989DFA68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D2C7C-7DD6-436B-B948-42E43C41AB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0A0FD-940B-44E8-81AF-738D8EF98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57084-3212-4797-BA6D-4715DF67D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7F271-122F-4C45-83B1-A78DF3D14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20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FB837-A804-4D83-AC46-0D3352152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C94EB-26A4-4D0A-A0EE-82C07CFB0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0DF53-A5C5-453E-A862-A671F0102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D0E3D-97EB-47D6-9968-BC4A2CBDE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468B1-F721-4761-8700-06D018C27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74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E4246-14DF-419E-B231-3354B74A4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A3396-638B-44F7-BB92-F2408073AA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464D5C-4DC8-4198-9982-299B7EE4A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B50313-2352-4EA2-90CD-6CC091175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82C365-C6AA-48B6-BB9C-8A82589B1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AD4E5A-D47F-4C94-8D47-09A15148B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13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8E40B-80BC-411B-BE10-1E67BDB62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6EEF8-35EC-4086-8BD9-B4796EBF5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4646A6-39CA-4CDA-828F-655967E78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3FEB32-D8F3-4723-85AE-41599BF9AF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8D22F6-16E1-4393-885C-654F62B650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435733-4020-416C-849B-E2EF7F486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40678F-BD12-4929-8A48-D7A6C5543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7A0391-058E-48F2-BBAB-9B93A91D6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36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6FF63-663D-4EBD-BAB7-6FB5DD798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28D744-3B43-4B66-865D-6B5CEACB3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499B7A-6946-4DC5-BC3D-AA20542BF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CD280A-5832-4DE6-B1BA-78AB29FA4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08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1FD3E2-C66F-46E0-A816-B8FE6908C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7E8920-82FA-4DF2-8D61-27C33ACAD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EC93-6361-45B5-9BDE-60387C08E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15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09311-C79E-44FF-9663-AAAB26B27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0020C-05B7-430E-9CD9-B1D20569D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C1DFFE-F482-475A-97C4-9FEFF920B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2AC024-9404-452D-9E5A-227215C86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66294-E841-4308-9E56-A0BC0A0CF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9E87D9-9486-41A0-964B-109862311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66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68809-9215-4E7C-AC40-99D195EE5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DD35F0-284B-45CB-8131-A5F37E6D7A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565D3B-8D0C-4BD9-B5A7-458E3B6920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CE7DB3-B2AA-4D35-ADDE-BC461525E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61336-F98D-4165-8524-5A92502CF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F01E1-EDC6-4F81-B753-64DE1C00C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40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A0A2DE-F963-486C-B005-B86E757FC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4FA0E1-3EDF-41CC-900C-04E9926C07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A59C9-CF3B-4A73-9925-8F6090A03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B0F4C-96EB-415D-A89F-88700DCC394C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7F59E-E763-45F1-AE18-4EC48432E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3AEE3-12B4-46A2-95DF-3BCD241E2C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651756-D9B6-4C6D-B75F-12DED573B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65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17" Type="http://schemas.openxmlformats.org/officeDocument/2006/relationships/chart" Target="../charts/chart1.xml"/><Relationship Id="rId2" Type="http://schemas.openxmlformats.org/officeDocument/2006/relationships/image" Target="../media/image1.pn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openxmlformats.org/officeDocument/2006/relationships/image" Target="../media/image9.png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BB03F2-1817-4BCB-B37A-1729364824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000" t="44741" r="33046" b="41294"/>
          <a:stretch/>
        </p:blipFill>
        <p:spPr>
          <a:xfrm>
            <a:off x="1" y="0"/>
            <a:ext cx="2147269" cy="2259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0FCEF60-EBE0-4C9F-ABE2-B293D4A640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997" t="45010" r="32771" b="40544"/>
          <a:stretch/>
        </p:blipFill>
        <p:spPr>
          <a:xfrm>
            <a:off x="2199409" y="0"/>
            <a:ext cx="2133507" cy="22594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D588112-AC08-4F50-8ACB-6DA5ED17238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668" t="45208" r="33057" b="40439"/>
          <a:stretch/>
        </p:blipFill>
        <p:spPr>
          <a:xfrm>
            <a:off x="4385055" y="0"/>
            <a:ext cx="2133507" cy="22354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0E0EAB6-5467-4166-B456-F8C2159A002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5000"/>
                    </a14:imgEffect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214" t="44648" r="32570" b="40845"/>
          <a:stretch/>
        </p:blipFill>
        <p:spPr>
          <a:xfrm>
            <a:off x="6570701" y="-7069"/>
            <a:ext cx="2094799" cy="223102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7FB6D28-6045-4602-839B-0D990AB1142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25000"/>
                    </a14:imgEffect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679" t="44494" r="32759" b="40779"/>
          <a:stretch/>
        </p:blipFill>
        <p:spPr>
          <a:xfrm>
            <a:off x="8717639" y="0"/>
            <a:ext cx="2133507" cy="2231027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6CED77E-624F-40A7-A052-61EE96A8C881}"/>
              </a:ext>
            </a:extLst>
          </p:cNvPr>
          <p:cNvCxnSpPr>
            <a:cxnSpLocks/>
          </p:cNvCxnSpPr>
          <p:nvPr/>
        </p:nvCxnSpPr>
        <p:spPr>
          <a:xfrm flipV="1">
            <a:off x="957039" y="696431"/>
            <a:ext cx="1073780" cy="210846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E4AB3CB-8981-41D2-9637-28784993A3A8}"/>
              </a:ext>
            </a:extLst>
          </p:cNvPr>
          <p:cNvCxnSpPr>
            <a:cxnSpLocks/>
          </p:cNvCxnSpPr>
          <p:nvPr/>
        </p:nvCxnSpPr>
        <p:spPr>
          <a:xfrm flipV="1">
            <a:off x="3068294" y="696432"/>
            <a:ext cx="1124687" cy="210845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F0E9CAF-6F9F-4D08-9C2E-039AD4B67456}"/>
              </a:ext>
            </a:extLst>
          </p:cNvPr>
          <p:cNvCxnSpPr>
            <a:cxnSpLocks/>
          </p:cNvCxnSpPr>
          <p:nvPr/>
        </p:nvCxnSpPr>
        <p:spPr>
          <a:xfrm flipV="1">
            <a:off x="5320323" y="648586"/>
            <a:ext cx="1018661" cy="258689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3E2526-C905-4324-9708-CC1119623185}"/>
              </a:ext>
            </a:extLst>
          </p:cNvPr>
          <p:cNvCxnSpPr>
            <a:cxnSpLocks/>
          </p:cNvCxnSpPr>
          <p:nvPr/>
        </p:nvCxnSpPr>
        <p:spPr>
          <a:xfrm flipV="1">
            <a:off x="7481564" y="684894"/>
            <a:ext cx="1068659" cy="210843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3E0872C-30FF-4669-BA19-4AEF2953F15C}"/>
              </a:ext>
            </a:extLst>
          </p:cNvPr>
          <p:cNvCxnSpPr>
            <a:cxnSpLocks/>
          </p:cNvCxnSpPr>
          <p:nvPr/>
        </p:nvCxnSpPr>
        <p:spPr>
          <a:xfrm flipV="1">
            <a:off x="9752329" y="696431"/>
            <a:ext cx="950204" cy="210844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FF756CA-ABDE-4F47-AA4E-9FE978DCEC61}"/>
              </a:ext>
            </a:extLst>
          </p:cNvPr>
          <p:cNvCxnSpPr>
            <a:cxnSpLocks/>
          </p:cNvCxnSpPr>
          <p:nvPr/>
        </p:nvCxnSpPr>
        <p:spPr>
          <a:xfrm>
            <a:off x="3094474" y="910147"/>
            <a:ext cx="1098507" cy="649278"/>
          </a:xfrm>
          <a:prstGeom prst="line">
            <a:avLst/>
          </a:prstGeom>
          <a:ln w="22225">
            <a:solidFill>
              <a:srgbClr val="C00000">
                <a:alpha val="2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lowchart: Connector 32">
            <a:extLst>
              <a:ext uri="{FF2B5EF4-FFF2-40B4-BE49-F238E27FC236}">
                <a16:creationId xmlns:a16="http://schemas.microsoft.com/office/drawing/2014/main" id="{40FE905D-9086-48DC-8D4F-060F9D71F430}"/>
              </a:ext>
            </a:extLst>
          </p:cNvPr>
          <p:cNvSpPr/>
          <p:nvPr/>
        </p:nvSpPr>
        <p:spPr>
          <a:xfrm>
            <a:off x="48558" y="46038"/>
            <a:ext cx="2050550" cy="2170852"/>
          </a:xfrm>
          <a:prstGeom prst="flowChartConnector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lowchart: Connector 34">
            <a:extLst>
              <a:ext uri="{FF2B5EF4-FFF2-40B4-BE49-F238E27FC236}">
                <a16:creationId xmlns:a16="http://schemas.microsoft.com/office/drawing/2014/main" id="{DFA97219-480B-4640-ADE9-6C3C477F0675}"/>
              </a:ext>
            </a:extLst>
          </p:cNvPr>
          <p:cNvSpPr/>
          <p:nvPr/>
        </p:nvSpPr>
        <p:spPr>
          <a:xfrm>
            <a:off x="2234204" y="44284"/>
            <a:ext cx="2050550" cy="2170852"/>
          </a:xfrm>
          <a:prstGeom prst="flowChartConnector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C8DC49E8-43AE-46EB-A20E-3446E6737901}"/>
              </a:ext>
            </a:extLst>
          </p:cNvPr>
          <p:cNvSpPr/>
          <p:nvPr/>
        </p:nvSpPr>
        <p:spPr>
          <a:xfrm>
            <a:off x="4411019" y="44283"/>
            <a:ext cx="2050550" cy="2170852"/>
          </a:xfrm>
          <a:prstGeom prst="flowChartConnector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C8FDF51-7BDB-45E6-9066-FBBE1B34ECF1}"/>
              </a:ext>
            </a:extLst>
          </p:cNvPr>
          <p:cNvCxnSpPr>
            <a:cxnSpLocks/>
          </p:cNvCxnSpPr>
          <p:nvPr/>
        </p:nvCxnSpPr>
        <p:spPr>
          <a:xfrm>
            <a:off x="5320323" y="907274"/>
            <a:ext cx="240633" cy="1307861"/>
          </a:xfrm>
          <a:prstGeom prst="line">
            <a:avLst/>
          </a:prstGeom>
          <a:ln w="22225">
            <a:solidFill>
              <a:srgbClr val="C00000">
                <a:alpha val="2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4DC48EB9-9C52-4755-B72B-AD068DC45E74}"/>
              </a:ext>
            </a:extLst>
          </p:cNvPr>
          <p:cNvSpPr/>
          <p:nvPr/>
        </p:nvSpPr>
        <p:spPr>
          <a:xfrm>
            <a:off x="8733360" y="0"/>
            <a:ext cx="2050550" cy="2170852"/>
          </a:xfrm>
          <a:prstGeom prst="flowChartConnector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Connector 42">
            <a:extLst>
              <a:ext uri="{FF2B5EF4-FFF2-40B4-BE49-F238E27FC236}">
                <a16:creationId xmlns:a16="http://schemas.microsoft.com/office/drawing/2014/main" id="{9A2CF4FD-FA09-4D66-8EB0-FB698580848E}"/>
              </a:ext>
            </a:extLst>
          </p:cNvPr>
          <p:cNvSpPr/>
          <p:nvPr/>
        </p:nvSpPr>
        <p:spPr>
          <a:xfrm>
            <a:off x="6592826" y="32746"/>
            <a:ext cx="2050550" cy="2170852"/>
          </a:xfrm>
          <a:prstGeom prst="flowChartConnector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FDF3D1C-A559-4400-9210-6AEA4E97CC79}"/>
              </a:ext>
            </a:extLst>
          </p:cNvPr>
          <p:cNvCxnSpPr>
            <a:cxnSpLocks/>
          </p:cNvCxnSpPr>
          <p:nvPr/>
        </p:nvCxnSpPr>
        <p:spPr>
          <a:xfrm flipH="1">
            <a:off x="6767749" y="895737"/>
            <a:ext cx="661676" cy="863047"/>
          </a:xfrm>
          <a:prstGeom prst="line">
            <a:avLst/>
          </a:prstGeom>
          <a:ln w="22225">
            <a:solidFill>
              <a:srgbClr val="C00000">
                <a:alpha val="2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DB9FCB2-EA78-4494-AD98-A25228920375}"/>
              </a:ext>
            </a:extLst>
          </p:cNvPr>
          <p:cNvCxnSpPr>
            <a:cxnSpLocks/>
          </p:cNvCxnSpPr>
          <p:nvPr/>
        </p:nvCxnSpPr>
        <p:spPr>
          <a:xfrm flipH="1" flipV="1">
            <a:off x="8758685" y="801852"/>
            <a:ext cx="949395" cy="105422"/>
          </a:xfrm>
          <a:prstGeom prst="line">
            <a:avLst/>
          </a:prstGeom>
          <a:ln w="22225">
            <a:solidFill>
              <a:srgbClr val="C00000">
                <a:alpha val="2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3FDC51A4-7D2E-4BC8-AC81-A87045B10DDE}"/>
                  </a:ext>
                </a:extLst>
              </p:cNvPr>
              <p:cNvSpPr txBox="1"/>
              <p:nvPr/>
            </p:nvSpPr>
            <p:spPr>
              <a:xfrm>
                <a:off x="212397" y="2267894"/>
                <a:ext cx="17224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Time = 0 hours      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     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𝜃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= 0°</a:t>
                </a:r>
              </a:p>
            </p:txBody>
          </p:sp>
        </mc:Choice>
        <mc:Fallback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3FDC51A4-7D2E-4BC8-AC81-A87045B10D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397" y="2267894"/>
                <a:ext cx="1722475" cy="646331"/>
              </a:xfrm>
              <a:prstGeom prst="rect">
                <a:avLst/>
              </a:prstGeom>
              <a:blipFill>
                <a:blip r:embed="rId12"/>
                <a:stretch>
                  <a:fillRect l="-3191" t="-4717" r="-2837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E293560B-1CCD-4ADE-81D7-A6FC1AA8C7F4}"/>
                  </a:ext>
                </a:extLst>
              </p:cNvPr>
              <p:cNvSpPr txBox="1"/>
              <p:nvPr/>
            </p:nvSpPr>
            <p:spPr>
              <a:xfrm>
                <a:off x="2337137" y="2267894"/>
                <a:ext cx="17224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Time = 5 hours      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     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𝜃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= 42°</a:t>
                </a:r>
              </a:p>
            </p:txBody>
          </p:sp>
        </mc:Choice>
        <mc:Fallback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E293560B-1CCD-4ADE-81D7-A6FC1AA8C7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7137" y="2267894"/>
                <a:ext cx="1722475" cy="646331"/>
              </a:xfrm>
              <a:prstGeom prst="rect">
                <a:avLst/>
              </a:prstGeom>
              <a:blipFill>
                <a:blip r:embed="rId13"/>
                <a:stretch>
                  <a:fillRect l="-2827" t="-4717" r="-2827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50A0084A-CA98-4EAB-AF08-BF7235D77F58}"/>
                  </a:ext>
                </a:extLst>
              </p:cNvPr>
              <p:cNvSpPr txBox="1"/>
              <p:nvPr/>
            </p:nvSpPr>
            <p:spPr>
              <a:xfrm>
                <a:off x="4575056" y="2267894"/>
                <a:ext cx="188651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Time = 10 hours      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     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𝜃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= 94°</a:t>
                </a:r>
              </a:p>
            </p:txBody>
          </p:sp>
        </mc:Choice>
        <mc:Fallback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50A0084A-CA98-4EAB-AF08-BF7235D77F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5056" y="2267894"/>
                <a:ext cx="1886513" cy="646331"/>
              </a:xfrm>
              <a:prstGeom prst="rect">
                <a:avLst/>
              </a:prstGeom>
              <a:blipFill>
                <a:blip r:embed="rId14"/>
                <a:stretch>
                  <a:fillRect l="-2913" t="-4717" r="-2589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6E3BF299-B7E0-433D-85B1-18FA661AB055}"/>
                  </a:ext>
                </a:extLst>
              </p:cNvPr>
              <p:cNvSpPr txBox="1"/>
              <p:nvPr/>
            </p:nvSpPr>
            <p:spPr>
              <a:xfrm>
                <a:off x="6756862" y="2209415"/>
                <a:ext cx="186092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Time = 15 hours      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     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𝜃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= 139°</a:t>
                </a:r>
              </a:p>
            </p:txBody>
          </p:sp>
        </mc:Choice>
        <mc:Fallback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6E3BF299-B7E0-433D-85B1-18FA661AB0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6862" y="2209415"/>
                <a:ext cx="1860925" cy="646331"/>
              </a:xfrm>
              <a:prstGeom prst="rect">
                <a:avLst/>
              </a:prstGeom>
              <a:blipFill>
                <a:blip r:embed="rId15"/>
                <a:stretch>
                  <a:fillRect l="-2614" t="-4717" r="-2614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912079C3-6DF5-4EC4-BE98-3C8FF3ACA405}"/>
                  </a:ext>
                </a:extLst>
              </p:cNvPr>
              <p:cNvSpPr txBox="1"/>
              <p:nvPr/>
            </p:nvSpPr>
            <p:spPr>
              <a:xfrm>
                <a:off x="8891091" y="2259419"/>
                <a:ext cx="188651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Time = 20 hours      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     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𝜃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= 198°</a:t>
                </a:r>
              </a:p>
            </p:txBody>
          </p:sp>
        </mc:Choice>
        <mc:Fallback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912079C3-6DF5-4EC4-BE98-3C8FF3ACA4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1091" y="2259419"/>
                <a:ext cx="1886513" cy="646331"/>
              </a:xfrm>
              <a:prstGeom prst="rect">
                <a:avLst/>
              </a:prstGeom>
              <a:blipFill>
                <a:blip r:embed="rId16"/>
                <a:stretch>
                  <a:fillRect l="-2913" t="-5660" r="-2589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8" name="Chart 67">
            <a:extLst>
              <a:ext uri="{FF2B5EF4-FFF2-40B4-BE49-F238E27FC236}">
                <a16:creationId xmlns:a16="http://schemas.microsoft.com/office/drawing/2014/main" id="{6E65C5C8-39F1-4F92-844F-631A2232F3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0212683"/>
              </p:ext>
            </p:extLst>
          </p:nvPr>
        </p:nvGraphicFramePr>
        <p:xfrm>
          <a:off x="301002" y="3046228"/>
          <a:ext cx="5610700" cy="3359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7"/>
          </a:graphicData>
        </a:graphic>
      </p:graphicFrame>
    </p:spTree>
    <p:extLst>
      <p:ext uri="{BB962C8B-B14F-4D97-AF65-F5344CB8AC3E}">
        <p14:creationId xmlns:p14="http://schemas.microsoft.com/office/powerpoint/2010/main" val="1663432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69E68F-4CE8-485C-A119-A4A0A8BA6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462"/>
            <a:ext cx="12192000" cy="408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919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1604</TotalTime>
  <Words>50</Words>
  <Application>Microsoft Office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Diego Ricardo Higueras Ruiz</dc:creator>
  <cp:lastModifiedBy>Diego Ricardo Higueras Ruiz</cp:lastModifiedBy>
  <cp:revision>14</cp:revision>
  <dcterms:created xsi:type="dcterms:W3CDTF">2019-12-26T11:54:57Z</dcterms:created>
  <dcterms:modified xsi:type="dcterms:W3CDTF">2020-01-01T13:36:40Z</dcterms:modified>
</cp:coreProperties>
</file>

<file path=docProps/thumbnail.jpeg>
</file>